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6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BA6F-A25D-416A-A62B-EEC1622D447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8EBB-B51E-4192-AF3A-64BFD7A1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IHV__voM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VMs2NSdmc" TargetMode="External"/><Relationship Id="rId2" Type="http://schemas.openxmlformats.org/officeDocument/2006/relationships/hyperlink" Target="https://www.youtube.com/watch?v=NfVNnk8FHc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RBK-0cajQ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Layers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5"/>
            <a:ext cx="11603865" cy="5979543"/>
          </a:xfrm>
        </p:spPr>
      </p:pic>
    </p:spTree>
    <p:extLst>
      <p:ext uri="{BB962C8B-B14F-4D97-AF65-F5344CB8AC3E}">
        <p14:creationId xmlns:p14="http://schemas.microsoft.com/office/powerpoint/2010/main" val="918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7929"/>
          </a:xfrm>
        </p:spPr>
        <p:txBody>
          <a:bodyPr/>
          <a:lstStyle/>
          <a:p>
            <a:r>
              <a:rPr lang="en-US" dirty="0" smtClean="0"/>
              <a:t>Rock Cycle Video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https://www.youtube.com/watch?v=BsIHV__voMk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1141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Plate Tectonics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0203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4" y="365125"/>
            <a:ext cx="11132736" cy="6890374"/>
          </a:xfrm>
        </p:spPr>
      </p:pic>
    </p:spTree>
    <p:extLst>
      <p:ext uri="{BB962C8B-B14F-4D97-AF65-F5344CB8AC3E}">
        <p14:creationId xmlns:p14="http://schemas.microsoft.com/office/powerpoint/2010/main" val="21793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" y="0"/>
            <a:ext cx="11512640" cy="6473088"/>
          </a:xfrm>
        </p:spPr>
      </p:pic>
    </p:spTree>
    <p:extLst>
      <p:ext uri="{BB962C8B-B14F-4D97-AF65-F5344CB8AC3E}">
        <p14:creationId xmlns:p14="http://schemas.microsoft.com/office/powerpoint/2010/main" val="5471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57040"/>
            <a:ext cx="9800823" cy="6961945"/>
          </a:xfrm>
        </p:spPr>
      </p:pic>
    </p:spTree>
    <p:extLst>
      <p:ext uri="{BB962C8B-B14F-4D97-AF65-F5344CB8AC3E}">
        <p14:creationId xmlns:p14="http://schemas.microsoft.com/office/powerpoint/2010/main" val="10016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" y="146185"/>
            <a:ext cx="11468538" cy="6401375"/>
          </a:xfrm>
        </p:spPr>
      </p:pic>
    </p:spTree>
    <p:extLst>
      <p:ext uri="{BB962C8B-B14F-4D97-AF65-F5344CB8AC3E}">
        <p14:creationId xmlns:p14="http://schemas.microsoft.com/office/powerpoint/2010/main" val="29877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9" y="210578"/>
            <a:ext cx="10982431" cy="6798648"/>
          </a:xfrm>
        </p:spPr>
      </p:pic>
    </p:spTree>
    <p:extLst>
      <p:ext uri="{BB962C8B-B14F-4D97-AF65-F5344CB8AC3E}">
        <p14:creationId xmlns:p14="http://schemas.microsoft.com/office/powerpoint/2010/main" val="28004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4" y="292368"/>
            <a:ext cx="11472019" cy="6803174"/>
          </a:xfrm>
        </p:spPr>
      </p:pic>
    </p:spTree>
    <p:extLst>
      <p:ext uri="{BB962C8B-B14F-4D97-AF65-F5344CB8AC3E}">
        <p14:creationId xmlns:p14="http://schemas.microsoft.com/office/powerpoint/2010/main" val="36852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10237631" cy="6844489"/>
          </a:xfrm>
        </p:spPr>
      </p:pic>
    </p:spTree>
    <p:extLst>
      <p:ext uri="{BB962C8B-B14F-4D97-AF65-F5344CB8AC3E}">
        <p14:creationId xmlns:p14="http://schemas.microsoft.com/office/powerpoint/2010/main" val="18419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0"/>
            <a:ext cx="10838646" cy="7067939"/>
          </a:xfrm>
        </p:spPr>
      </p:pic>
    </p:spTree>
    <p:extLst>
      <p:ext uri="{BB962C8B-B14F-4D97-AF65-F5344CB8AC3E}">
        <p14:creationId xmlns:p14="http://schemas.microsoft.com/office/powerpoint/2010/main" val="33614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6" y="0"/>
            <a:ext cx="10107508" cy="6766789"/>
          </a:xfrm>
        </p:spPr>
      </p:pic>
    </p:spTree>
    <p:extLst>
      <p:ext uri="{BB962C8B-B14F-4D97-AF65-F5344CB8AC3E}">
        <p14:creationId xmlns:p14="http://schemas.microsoft.com/office/powerpoint/2010/main" val="1944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2"/>
            <a:ext cx="11616744" cy="6327234"/>
          </a:xfrm>
        </p:spPr>
      </p:pic>
    </p:spTree>
    <p:extLst>
      <p:ext uri="{BB962C8B-B14F-4D97-AF65-F5344CB8AC3E}">
        <p14:creationId xmlns:p14="http://schemas.microsoft.com/office/powerpoint/2010/main" val="33915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5" y="0"/>
            <a:ext cx="9996153" cy="6753500"/>
          </a:xfrm>
        </p:spPr>
      </p:pic>
    </p:spTree>
    <p:extLst>
      <p:ext uri="{BB962C8B-B14F-4D97-AF65-F5344CB8AC3E}">
        <p14:creationId xmlns:p14="http://schemas.microsoft.com/office/powerpoint/2010/main" val="22072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4" y="73416"/>
            <a:ext cx="10297351" cy="6784584"/>
          </a:xfrm>
        </p:spPr>
      </p:pic>
    </p:spTree>
    <p:extLst>
      <p:ext uri="{BB962C8B-B14F-4D97-AF65-F5344CB8AC3E}">
        <p14:creationId xmlns:p14="http://schemas.microsoft.com/office/powerpoint/2010/main" val="39338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26"/>
            <a:ext cx="12192000" cy="7139986"/>
          </a:xfrm>
        </p:spPr>
      </p:pic>
    </p:spTree>
    <p:extLst>
      <p:ext uri="{BB962C8B-B14F-4D97-AF65-F5344CB8AC3E}">
        <p14:creationId xmlns:p14="http://schemas.microsoft.com/office/powerpoint/2010/main" val="33637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822806" cy="6973551"/>
          </a:xfrm>
        </p:spPr>
      </p:pic>
    </p:spTree>
    <p:extLst>
      <p:ext uri="{BB962C8B-B14F-4D97-AF65-F5344CB8AC3E}">
        <p14:creationId xmlns:p14="http://schemas.microsoft.com/office/powerpoint/2010/main" val="7633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" y="0"/>
            <a:ext cx="11834146" cy="6652952"/>
          </a:xfrm>
        </p:spPr>
      </p:pic>
    </p:spTree>
    <p:extLst>
      <p:ext uri="{BB962C8B-B14F-4D97-AF65-F5344CB8AC3E}">
        <p14:creationId xmlns:p14="http://schemas.microsoft.com/office/powerpoint/2010/main" val="32623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" y="115908"/>
            <a:ext cx="11807898" cy="6593099"/>
          </a:xfrm>
        </p:spPr>
      </p:pic>
    </p:spTree>
    <p:extLst>
      <p:ext uri="{BB962C8B-B14F-4D97-AF65-F5344CB8AC3E}">
        <p14:creationId xmlns:p14="http://schemas.microsoft.com/office/powerpoint/2010/main" val="21822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22660"/>
            <a:ext cx="11256136" cy="7032355"/>
          </a:xfrm>
        </p:spPr>
      </p:pic>
    </p:spTree>
    <p:extLst>
      <p:ext uri="{BB962C8B-B14F-4D97-AF65-F5344CB8AC3E}">
        <p14:creationId xmlns:p14="http://schemas.microsoft.com/office/powerpoint/2010/main" val="2046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426"/>
            <a:ext cx="10265639" cy="6860514"/>
          </a:xfrm>
        </p:spPr>
      </p:pic>
    </p:spTree>
    <p:extLst>
      <p:ext uri="{BB962C8B-B14F-4D97-AF65-F5344CB8AC3E}">
        <p14:creationId xmlns:p14="http://schemas.microsoft.com/office/powerpoint/2010/main" val="3682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6" y="0"/>
            <a:ext cx="11111043" cy="7203028"/>
          </a:xfrm>
        </p:spPr>
      </p:pic>
    </p:spTree>
    <p:extLst>
      <p:ext uri="{BB962C8B-B14F-4D97-AF65-F5344CB8AC3E}">
        <p14:creationId xmlns:p14="http://schemas.microsoft.com/office/powerpoint/2010/main" val="4181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21774"/>
            <a:ext cx="11353800" cy="6736226"/>
          </a:xfrm>
        </p:spPr>
      </p:pic>
    </p:spTree>
    <p:extLst>
      <p:ext uri="{BB962C8B-B14F-4D97-AF65-F5344CB8AC3E}">
        <p14:creationId xmlns:p14="http://schemas.microsoft.com/office/powerpoint/2010/main" val="21284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0"/>
            <a:ext cx="10637949" cy="6806604"/>
          </a:xfrm>
        </p:spPr>
      </p:pic>
    </p:spTree>
    <p:extLst>
      <p:ext uri="{BB962C8B-B14F-4D97-AF65-F5344CB8AC3E}">
        <p14:creationId xmlns:p14="http://schemas.microsoft.com/office/powerpoint/2010/main" val="33384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" y="11395"/>
            <a:ext cx="10650275" cy="6846605"/>
          </a:xfrm>
        </p:spPr>
      </p:pic>
    </p:spTree>
    <p:extLst>
      <p:ext uri="{BB962C8B-B14F-4D97-AF65-F5344CB8AC3E}">
        <p14:creationId xmlns:p14="http://schemas.microsoft.com/office/powerpoint/2010/main" val="15824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3" y="0"/>
            <a:ext cx="10480120" cy="6658798"/>
          </a:xfrm>
        </p:spPr>
      </p:pic>
    </p:spTree>
    <p:extLst>
      <p:ext uri="{BB962C8B-B14F-4D97-AF65-F5344CB8AC3E}">
        <p14:creationId xmlns:p14="http://schemas.microsoft.com/office/powerpoint/2010/main" val="3465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17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0" y="0"/>
            <a:ext cx="11050697" cy="6816600"/>
          </a:xfrm>
        </p:spPr>
      </p:pic>
    </p:spTree>
    <p:extLst>
      <p:ext uri="{BB962C8B-B14F-4D97-AF65-F5344CB8AC3E}">
        <p14:creationId xmlns:p14="http://schemas.microsoft.com/office/powerpoint/2010/main" val="853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1" y="699015"/>
            <a:ext cx="9950623" cy="3715739"/>
          </a:xfrm>
        </p:spPr>
      </p:pic>
    </p:spTree>
    <p:extLst>
      <p:ext uri="{BB962C8B-B14F-4D97-AF65-F5344CB8AC3E}">
        <p14:creationId xmlns:p14="http://schemas.microsoft.com/office/powerpoint/2010/main" val="41544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 and the rock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6" y="1310471"/>
            <a:ext cx="8885349" cy="5438972"/>
          </a:xfrm>
        </p:spPr>
      </p:pic>
    </p:spTree>
    <p:extLst>
      <p:ext uri="{BB962C8B-B14F-4D97-AF65-F5344CB8AC3E}">
        <p14:creationId xmlns:p14="http://schemas.microsoft.com/office/powerpoint/2010/main" val="31432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1021947"/>
            <a:ext cx="10515600" cy="5108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Plate tectonics video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https://www.youtube.com/watch?v=NfVNnk8FHcU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Volcanos and Earthquakes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https://www.youtube.com/watch?v=1PVMs2NSdmc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01" y="0"/>
            <a:ext cx="9540733" cy="6844749"/>
          </a:xfrm>
        </p:spPr>
      </p:pic>
    </p:spTree>
    <p:extLst>
      <p:ext uri="{BB962C8B-B14F-4D97-AF65-F5344CB8AC3E}">
        <p14:creationId xmlns:p14="http://schemas.microsoft.com/office/powerpoint/2010/main" val="12569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89444"/>
          </a:xfrm>
        </p:spPr>
        <p:txBody>
          <a:bodyPr/>
          <a:lstStyle/>
          <a:p>
            <a:r>
              <a:rPr lang="en-US" dirty="0" smtClean="0"/>
              <a:t>Landforms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https://www.youtube.com/watch?v=yRBK-0cajQQ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53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</a:t>
            </a:r>
            <a:r>
              <a:rPr lang="en-US" sz="5400" b="1" dirty="0" smtClean="0"/>
              <a:t>he Rock Cycle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885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3" y="90153"/>
            <a:ext cx="10480728" cy="6447792"/>
          </a:xfrm>
        </p:spPr>
      </p:pic>
    </p:spTree>
    <p:extLst>
      <p:ext uri="{BB962C8B-B14F-4D97-AF65-F5344CB8AC3E}">
        <p14:creationId xmlns:p14="http://schemas.microsoft.com/office/powerpoint/2010/main" val="7693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3" y="321972"/>
            <a:ext cx="11585127" cy="6213331"/>
          </a:xfrm>
        </p:spPr>
      </p:pic>
    </p:spTree>
    <p:extLst>
      <p:ext uri="{BB962C8B-B14F-4D97-AF65-F5344CB8AC3E}">
        <p14:creationId xmlns:p14="http://schemas.microsoft.com/office/powerpoint/2010/main" val="3900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0"/>
            <a:ext cx="12192000" cy="6376634"/>
          </a:xfrm>
        </p:spPr>
      </p:pic>
    </p:spTree>
    <p:extLst>
      <p:ext uri="{BB962C8B-B14F-4D97-AF65-F5344CB8AC3E}">
        <p14:creationId xmlns:p14="http://schemas.microsoft.com/office/powerpoint/2010/main" val="1750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22</Words>
  <Application>Microsoft Office PowerPoint</Application>
  <PresentationFormat>Widescreen</PresentationFormat>
  <Paragraphs>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Earth’s Layers cont.</vt:lpstr>
      <vt:lpstr>PowerPoint Presentation</vt:lpstr>
      <vt:lpstr>PowerPoint Presentation</vt:lpstr>
      <vt:lpstr>PowerPoint Presentation</vt:lpstr>
      <vt:lpstr>Landforms https://www.youtube.com/watch?v=yRBK-0cajQQ </vt:lpstr>
      <vt:lpstr>The Rock Cycle</vt:lpstr>
      <vt:lpstr>PowerPoint Presentation</vt:lpstr>
      <vt:lpstr>PowerPoint Presentation</vt:lpstr>
      <vt:lpstr>PowerPoint Presentation</vt:lpstr>
      <vt:lpstr>PowerPoint Presentation</vt:lpstr>
      <vt:lpstr>Rock Cycle Video https://www.youtube.com/watch?v=BsIHV__voMk </vt:lpstr>
      <vt:lpstr>Plate Tectonics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 tectonics and the rock cycle</vt:lpstr>
      <vt:lpstr>Plate tectonics video https://www.youtube.com/watch?v=NfVNnk8FHcU  Volcanos and Earthquakes https://www.youtube.com/watch?v=1PVMs2NSdmc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Kidd</dc:creator>
  <cp:lastModifiedBy>victoria parris</cp:lastModifiedBy>
  <cp:revision>12</cp:revision>
  <dcterms:created xsi:type="dcterms:W3CDTF">2018-04-12T00:52:22Z</dcterms:created>
  <dcterms:modified xsi:type="dcterms:W3CDTF">2018-04-12T13:29:24Z</dcterms:modified>
</cp:coreProperties>
</file>